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5077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8090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47047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3285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583550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6979505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745816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0173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8304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21466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7728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C5FBEA2-96A1-483F-8C40-E45D8CCA7943}" type="datetimeFigureOut">
              <a:rPr lang="zh-HK" altLang="en-US" smtClean="0"/>
              <a:t>29/11/2018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5F5EFF-E990-43F5-B0D0-936EFB4D4FD1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44095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Z6c3Y8cSDI" TargetMode="External"/><Relationship Id="rId2" Type="http://schemas.openxmlformats.org/officeDocument/2006/relationships/hyperlink" Target="https://www.youtube.com/watch?v=mEk62QhQ9F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DjZRv7r72gI" TargetMode="External"/><Relationship Id="rId4" Type="http://schemas.openxmlformats.org/officeDocument/2006/relationships/hyperlink" Target="https://www.youtube.com/watch?v=pVow49UtlC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/>
          <a:lstStyle/>
          <a:p>
            <a:r>
              <a:rPr lang="en-US" altLang="zh-HK" dirty="0" smtClean="0">
                <a:effectLst/>
              </a:rPr>
              <a:t>Dash Dance party</a:t>
            </a:r>
            <a:endParaRPr lang="zh-HK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475" y="1669708"/>
            <a:ext cx="4005648" cy="400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9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u="sng" dirty="0" smtClean="0"/>
              <a:t>Dance party</a:t>
            </a:r>
            <a:r>
              <a:rPr lang="zh-TW" altLang="en-US" u="sng" dirty="0" smtClean="0"/>
              <a:t>比賽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用</a:t>
            </a:r>
            <a:r>
              <a:rPr lang="en-US" altLang="zh-TW" dirty="0" err="1"/>
              <a:t>Blockly</a:t>
            </a:r>
            <a:r>
              <a:rPr lang="en-US" altLang="zh-TW" dirty="0"/>
              <a:t> App</a:t>
            </a:r>
            <a:r>
              <a:rPr lang="zh-TW" altLang="en-US" dirty="0"/>
              <a:t>內的積木設計一個大約二十秒的程式</a:t>
            </a:r>
            <a:r>
              <a:rPr lang="en-US" altLang="zh-TW" dirty="0"/>
              <a:t>, </a:t>
            </a:r>
            <a:endParaRPr lang="en-US" altLang="zh-TW" dirty="0" smtClean="0"/>
          </a:p>
          <a:p>
            <a:r>
              <a:rPr lang="zh-TW" altLang="en-US" dirty="0" smtClean="0"/>
              <a:t>指示</a:t>
            </a:r>
            <a:r>
              <a:rPr lang="en-US" altLang="zh-TW" dirty="0"/>
              <a:t>Dash</a:t>
            </a:r>
            <a:r>
              <a:rPr lang="zh-TW" altLang="en-US" dirty="0"/>
              <a:t>通過移動、亮燈、左右打圈、頭上下擺動、發出聲音，跳出一個美妙的舞姿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 smtClean="0">
              <a:effectLst/>
            </a:endParaRP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5627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Sample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HK" dirty="0"/>
              <a:t>The Ultimate Dance Party!!</a:t>
            </a:r>
          </a:p>
          <a:p>
            <a:pPr marL="0" indent="0">
              <a:buNone/>
            </a:pPr>
            <a:r>
              <a:rPr lang="en-US" altLang="zh-HK" dirty="0">
                <a:hlinkClick r:id="rId2"/>
              </a:rPr>
              <a:t>https://www.youtube.com/watch?v=mEk62QhQ9Fc</a:t>
            </a:r>
            <a:endParaRPr lang="en-US" altLang="zh-HK" dirty="0"/>
          </a:p>
          <a:p>
            <a:pPr marL="0" indent="0">
              <a:buNone/>
            </a:pPr>
            <a:r>
              <a:rPr lang="en-US" altLang="zh-HK" dirty="0"/>
              <a:t> </a:t>
            </a:r>
          </a:p>
          <a:p>
            <a:pPr marL="0" indent="0">
              <a:buNone/>
            </a:pPr>
            <a:r>
              <a:rPr lang="en-US" altLang="zh-HK" dirty="0"/>
              <a:t>The Ultimate Dance Party 2!!!</a:t>
            </a:r>
          </a:p>
          <a:p>
            <a:pPr marL="0" indent="0">
              <a:buNone/>
            </a:pPr>
            <a:r>
              <a:rPr lang="en-US" altLang="zh-HK" dirty="0">
                <a:hlinkClick r:id="rId3"/>
              </a:rPr>
              <a:t>https://www.youtube.com/watch?v=NZ6c3Y8cSDI</a:t>
            </a:r>
            <a:endParaRPr lang="en-US" altLang="zh-HK" dirty="0"/>
          </a:p>
          <a:p>
            <a:pPr marL="0" indent="0">
              <a:buNone/>
            </a:pPr>
            <a:r>
              <a:rPr lang="en-US" altLang="zh-HK" dirty="0"/>
              <a:t> </a:t>
            </a:r>
          </a:p>
          <a:p>
            <a:pPr marL="0" indent="0">
              <a:buNone/>
            </a:pPr>
            <a:r>
              <a:rPr lang="en-US" altLang="zh-HK" dirty="0"/>
              <a:t>The Ultimate Dance Party 3!</a:t>
            </a:r>
          </a:p>
          <a:p>
            <a:pPr marL="0" indent="0">
              <a:buNone/>
            </a:pPr>
            <a:r>
              <a:rPr lang="en-US" altLang="zh-HK" dirty="0">
                <a:hlinkClick r:id="rId4"/>
              </a:rPr>
              <a:t>https://www.youtube.com/watch?v=pVow49UtlC0</a:t>
            </a:r>
            <a:endParaRPr lang="en-US" altLang="zh-HK" dirty="0"/>
          </a:p>
          <a:p>
            <a:pPr marL="0" indent="0">
              <a:buNone/>
            </a:pPr>
            <a:r>
              <a:rPr lang="en-US" altLang="zh-HK" dirty="0"/>
              <a:t> </a:t>
            </a:r>
          </a:p>
          <a:p>
            <a:pPr marL="0" indent="0">
              <a:buNone/>
            </a:pPr>
            <a:r>
              <a:rPr lang="en-US" altLang="zh-HK" dirty="0"/>
              <a:t>The Ultimate Dance Party 4!</a:t>
            </a:r>
          </a:p>
          <a:p>
            <a:pPr marL="0" indent="0">
              <a:buNone/>
            </a:pPr>
            <a:r>
              <a:rPr lang="en-US" altLang="zh-HK" dirty="0">
                <a:hlinkClick r:id="rId5"/>
              </a:rPr>
              <a:t>https://www.youtube.com/watch?v=DjZRv7r72gI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070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49</TotalTime>
  <Words>53</Words>
  <Application>Microsoft Office PowerPoint</Application>
  <PresentationFormat>如螢幕大小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新細明體</vt:lpstr>
      <vt:lpstr>Arial</vt:lpstr>
      <vt:lpstr>Gill Sans MT</vt:lpstr>
      <vt:lpstr>Impact</vt:lpstr>
      <vt:lpstr>Badge</vt:lpstr>
      <vt:lpstr>Dash Dance party</vt:lpstr>
      <vt:lpstr>Dance party比賽</vt:lpstr>
      <vt:lpstr>Sample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Dash Dance party</dc:title>
  <dc:creator>tmdpf</dc:creator>
  <cp:lastModifiedBy>teachers</cp:lastModifiedBy>
  <cp:revision>6</cp:revision>
  <dcterms:created xsi:type="dcterms:W3CDTF">2018-03-09T03:56:55Z</dcterms:created>
  <dcterms:modified xsi:type="dcterms:W3CDTF">2018-11-29T03:12:58Z</dcterms:modified>
</cp:coreProperties>
</file>